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8"/>
  </p:notesMasterIdLst>
  <p:sldIdLst>
    <p:sldId id="266" r:id="rId2"/>
    <p:sldId id="258" r:id="rId3"/>
    <p:sldId id="492" r:id="rId4"/>
    <p:sldId id="264" r:id="rId5"/>
    <p:sldId id="483" r:id="rId6"/>
    <p:sldId id="446" r:id="rId7"/>
  </p:sldIdLst>
  <p:sldSz cx="9144000" cy="6858000" type="screen4x3"/>
  <p:notesSz cx="6858000" cy="9144000"/>
  <p:embeddedFontLst>
    <p:embeddedFont>
      <p:font typeface="KoPub돋움체_Pro Bold" panose="020B0600000101010101" charset="-127"/>
      <p:bold r:id="rId9"/>
    </p:embeddedFont>
    <p:embeddedFont>
      <p:font typeface="D2Coding" panose="020B0609020101020101" pitchFamily="49" charset="-127"/>
      <p:regular r:id="rId10"/>
      <p:bold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995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FA670-BB48-AF50-9D2D-4EFE9B1AD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786104-1061-53AE-55A3-D417203E42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185828-6E19-3B52-D600-EE2C7CCE80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FDAC21-179C-6C6C-D53C-F12D1E658D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61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How2Heap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6.2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House of force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CCC18-9B8C-535C-4518-D3F020841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70D62CC-1DDC-F98E-7674-435D1CBC2218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House of Spirit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7EB6C6-F7A3-F019-D1F3-276E48B97FFC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A14F07-2908-E1EA-ADD5-1F8F145863AB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443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2020.02.02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E7D755-035B-142B-686D-FB329A4189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AE52661-ACB5-2D12-C2B5-9A3EDC9A559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069D65-92E6-E815-BDCF-EF927E015F2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D29C32-B39D-0B5B-8028-36AC1C4E578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941658-D6E8-FC38-4AD5-FA6EC17BBFF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187E394-2379-DB2F-9774-2D7D63A71E2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AE3295-4F52-95A8-5A94-D397CC875FF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1802</TotalTime>
  <Words>175</Words>
  <Application>Microsoft Office PowerPoint</Application>
  <PresentationFormat>On-screen Show (4:3)</PresentationFormat>
  <Paragraphs>49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Calibri Light</vt:lpstr>
      <vt:lpstr>Calibri</vt:lpstr>
      <vt:lpstr>Arial</vt:lpstr>
      <vt:lpstr>Times New Roman</vt:lpstr>
      <vt:lpstr>D2Coding</vt:lpstr>
      <vt:lpstr>KoPub돋움체_Pro Bold</vt:lpstr>
      <vt:lpstr>맑은 고딕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291</cp:revision>
  <dcterms:created xsi:type="dcterms:W3CDTF">2025-07-26T06:54:06Z</dcterms:created>
  <dcterms:modified xsi:type="dcterms:W3CDTF">2025-09-02T10:08:35Z</dcterms:modified>
</cp:coreProperties>
</file>

<file path=docProps/thumbnail.jpeg>
</file>